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64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C33E886-1CD7-4310-BCA5-E2E16BD55F59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077200" cy="4525963"/>
          </a:xfrm>
        </p:spPr>
        <p:txBody>
          <a:bodyPr/>
          <a:lstStyle/>
          <a:p>
            <a:r>
              <a:rPr lang="fr-CA" b="1" i="1" dirty="0" smtClean="0"/>
              <a:t>«</a:t>
            </a:r>
            <a:r>
              <a:rPr lang="fr-CA" b="1" i="1" dirty="0"/>
              <a:t> Les monstres ne sont pas tous destructifs. En fait, il y en a qui méritent notre sympathie. » </a:t>
            </a:r>
            <a:endParaRPr lang="fr-CA" b="1" i="1" dirty="0" smtClean="0"/>
          </a:p>
          <a:p>
            <a:endParaRPr lang="fr-CA" b="1" i="1" dirty="0"/>
          </a:p>
          <a:p>
            <a:r>
              <a:rPr lang="fr-CA" b="1" dirty="0" smtClean="0"/>
              <a:t>Es-tu </a:t>
            </a:r>
            <a:r>
              <a:rPr lang="fr-CA" b="1" dirty="0"/>
              <a:t>d’accord avec ça ou non? Expliquez en </a:t>
            </a:r>
            <a:r>
              <a:rPr lang="fr-CA" b="1" u="sng" dirty="0"/>
              <a:t>au moins</a:t>
            </a:r>
            <a:r>
              <a:rPr lang="fr-CA" b="1" dirty="0"/>
              <a:t> 5 phrases.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29600" cy="4525963"/>
          </a:xfrm>
        </p:spPr>
        <p:txBody>
          <a:bodyPr/>
          <a:lstStyle/>
          <a:p>
            <a:r>
              <a:rPr lang="en-US" dirty="0" err="1" smtClean="0"/>
              <a:t>Décris</a:t>
            </a:r>
            <a:r>
              <a:rPr lang="en-US" dirty="0" smtClean="0"/>
              <a:t> ton </a:t>
            </a:r>
            <a:r>
              <a:rPr lang="en-US" dirty="0" err="1" smtClean="0"/>
              <a:t>avenir</a:t>
            </a:r>
            <a:r>
              <a:rPr lang="en-US" dirty="0" smtClean="0"/>
              <a:t> en </a:t>
            </a:r>
            <a:r>
              <a:rPr lang="en-US" dirty="0" err="1" smtClean="0"/>
              <a:t>l’an</a:t>
            </a:r>
            <a:r>
              <a:rPr lang="en-US" dirty="0" smtClean="0"/>
              <a:t> 2030 en 8 phrases. </a:t>
            </a:r>
            <a:r>
              <a:rPr lang="en-US" dirty="0" err="1" smtClean="0"/>
              <a:t>Ici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quelques</a:t>
            </a:r>
            <a:r>
              <a:rPr lang="en-US" dirty="0" smtClean="0"/>
              <a:t> questions pour </a:t>
            </a:r>
            <a:r>
              <a:rPr lang="en-US" dirty="0" err="1" smtClean="0"/>
              <a:t>créer</a:t>
            </a:r>
            <a:r>
              <a:rPr lang="en-US" dirty="0" smtClean="0"/>
              <a:t> des </a:t>
            </a:r>
            <a:r>
              <a:rPr lang="en-US" dirty="0" err="1" smtClean="0"/>
              <a:t>idées</a:t>
            </a:r>
            <a:r>
              <a:rPr lang="en-US" dirty="0"/>
              <a:t>:</a:t>
            </a:r>
            <a:endParaRPr lang="en-US" dirty="0" smtClean="0"/>
          </a:p>
          <a:p>
            <a:pPr lvl="1"/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feras-tu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seras-tu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deviendras-tu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Auras-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famille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08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001000" cy="4525963"/>
          </a:xfrm>
        </p:spPr>
        <p:txBody>
          <a:bodyPr/>
          <a:lstStyle/>
          <a:p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2 </a:t>
            </a:r>
            <a:r>
              <a:rPr lang="en-US" dirty="0" err="1" smtClean="0"/>
              <a:t>avantages</a:t>
            </a:r>
            <a:r>
              <a:rPr lang="en-US" dirty="0" smtClean="0"/>
              <a:t> et 2 </a:t>
            </a:r>
            <a:r>
              <a:rPr lang="en-US" dirty="0" err="1" smtClean="0"/>
              <a:t>désavantages</a:t>
            </a:r>
            <a:r>
              <a:rPr lang="en-US" dirty="0" smtClean="0"/>
              <a:t> de </a:t>
            </a:r>
            <a:r>
              <a:rPr lang="en-US" u="sng" dirty="0" smtClean="0"/>
              <a:t>la manipulation </a:t>
            </a:r>
            <a:r>
              <a:rPr lang="en-US" u="sng" dirty="0" err="1" smtClean="0"/>
              <a:t>génétique</a:t>
            </a:r>
            <a:r>
              <a:rPr lang="en-US" dirty="0" smtClean="0"/>
              <a:t>? </a:t>
            </a:r>
          </a:p>
          <a:p>
            <a:pPr lvl="1"/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peux</a:t>
            </a:r>
            <a:r>
              <a:rPr lang="en-US" dirty="0" smtClean="0"/>
              <a:t> </a:t>
            </a:r>
            <a:r>
              <a:rPr lang="en-US" dirty="0" err="1" smtClean="0"/>
              <a:t>utiliser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propres</a:t>
            </a:r>
            <a:r>
              <a:rPr lang="en-US" dirty="0" smtClean="0"/>
              <a:t> </a:t>
            </a:r>
            <a:r>
              <a:rPr lang="en-US" dirty="0" err="1" smtClean="0"/>
              <a:t>idées</a:t>
            </a:r>
            <a:r>
              <a:rPr lang="en-US" dirty="0" smtClean="0"/>
              <a:t> </a:t>
            </a:r>
            <a:r>
              <a:rPr lang="en-US" i="1" dirty="0" smtClean="0"/>
              <a:t>(your own ideas)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quelques</a:t>
            </a:r>
            <a:r>
              <a:rPr lang="en-US" dirty="0" smtClean="0"/>
              <a:t> </a:t>
            </a:r>
            <a:r>
              <a:rPr lang="en-US" i="1" dirty="0" smtClean="0"/>
              <a:t>(some)</a:t>
            </a:r>
            <a:r>
              <a:rPr lang="en-US" dirty="0" smtClean="0"/>
              <a:t> </a:t>
            </a:r>
            <a:r>
              <a:rPr lang="en-US" dirty="0" err="1" smtClean="0"/>
              <a:t>idées</a:t>
            </a:r>
            <a:r>
              <a:rPr lang="en-US" dirty="0" smtClean="0"/>
              <a:t> du </a:t>
            </a:r>
            <a:r>
              <a:rPr lang="en-US" dirty="0" err="1" smtClean="0"/>
              <a:t>livre</a:t>
            </a:r>
            <a:r>
              <a:rPr lang="en-US" smtClean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2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4024</TotalTime>
  <Words>74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Journal #1</vt:lpstr>
      <vt:lpstr>Journal #2</vt:lpstr>
      <vt:lpstr>Journal #3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carillonneur</dc:title>
  <dc:creator>Biega, Sarah</dc:creator>
  <cp:lastModifiedBy>Biega, Sarah</cp:lastModifiedBy>
  <cp:revision>144</cp:revision>
  <dcterms:created xsi:type="dcterms:W3CDTF">2014-09-15T11:34:00Z</dcterms:created>
  <dcterms:modified xsi:type="dcterms:W3CDTF">2015-06-02T17:42:47Z</dcterms:modified>
</cp:coreProperties>
</file>